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1" r:id="rId4"/>
    <p:sldId id="292" r:id="rId5"/>
    <p:sldId id="289" r:id="rId6"/>
    <p:sldId id="263" r:id="rId7"/>
    <p:sldId id="264" r:id="rId8"/>
    <p:sldId id="265" r:id="rId9"/>
    <p:sldId id="278" r:id="rId10"/>
    <p:sldId id="266" r:id="rId11"/>
    <p:sldId id="267" r:id="rId12"/>
    <p:sldId id="268" r:id="rId13"/>
    <p:sldId id="282" r:id="rId14"/>
    <p:sldId id="283" r:id="rId15"/>
    <p:sldId id="284" r:id="rId16"/>
    <p:sldId id="279" r:id="rId17"/>
    <p:sldId id="269" r:id="rId18"/>
    <p:sldId id="270" r:id="rId19"/>
    <p:sldId id="280" r:id="rId20"/>
    <p:sldId id="272" r:id="rId21"/>
    <p:sldId id="273" r:id="rId22"/>
    <p:sldId id="274" r:id="rId23"/>
    <p:sldId id="281" r:id="rId24"/>
    <p:sldId id="275" r:id="rId25"/>
    <p:sldId id="276" r:id="rId26"/>
    <p:sldId id="285" r:id="rId27"/>
    <p:sldId id="277" r:id="rId28"/>
    <p:sldId id="286" r:id="rId29"/>
    <p:sldId id="287" r:id="rId30"/>
    <p:sldId id="288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3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17500-8397-438E-92AA-A63B1BA9300E}" type="datetimeFigureOut">
              <a:rPr lang="ko-KR" altLang="en-US" smtClean="0"/>
              <a:pPr/>
              <a:t>2016-03-31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7E9A7-7B82-4E68-8749-CF5EEB7DF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8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0" y="2492896"/>
            <a:ext cx="9144000" cy="1440160"/>
            <a:chOff x="0" y="2276872"/>
            <a:chExt cx="9144000" cy="1440160"/>
          </a:xfrm>
        </p:grpSpPr>
        <p:sp>
          <p:nvSpPr>
            <p:cNvPr id="16" name="직사각형 15"/>
            <p:cNvSpPr/>
            <p:nvPr/>
          </p:nvSpPr>
          <p:spPr>
            <a:xfrm>
              <a:off x="0" y="2276872"/>
              <a:ext cx="9144000" cy="144016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5656" y="2636912"/>
              <a:ext cx="648072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</a:rPr>
                <a:t>페이지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시안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예제 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0(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법무법인 강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남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http://barolaw.com/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60648"/>
            <a:ext cx="8496944" cy="455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7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528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528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527" y="260648"/>
            <a:ext cx="845639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528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4717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45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260647"/>
            <a:ext cx="8496945" cy="477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7"/>
          <p:cNvGrpSpPr/>
          <p:nvPr/>
        </p:nvGrpSpPr>
        <p:grpSpPr>
          <a:xfrm>
            <a:off x="0" y="2492896"/>
            <a:ext cx="9144000" cy="1440160"/>
            <a:chOff x="0" y="2276872"/>
            <a:chExt cx="9144000" cy="1440160"/>
          </a:xfrm>
        </p:grpSpPr>
        <p:sp>
          <p:nvSpPr>
            <p:cNvPr id="16" name="직사각형 15"/>
            <p:cNvSpPr/>
            <p:nvPr/>
          </p:nvSpPr>
          <p:spPr>
            <a:xfrm>
              <a:off x="0" y="2276872"/>
              <a:ext cx="9144000" cy="144016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5656" y="2636912"/>
              <a:ext cx="648072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</a:rPr>
                <a:t>페이지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시안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예제 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3(</a:t>
              </a:r>
              <a:r>
                <a:rPr lang="ko-KR" altLang="en-US" sz="3200" b="1" dirty="0" err="1" smtClean="0">
                  <a:solidFill>
                    <a:schemeClr val="bg1"/>
                  </a:solidFill>
                </a:rPr>
                <a:t>아누트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http://inutdesign.gamgakdesign.com/main.php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60647"/>
            <a:ext cx="8496944" cy="455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60648"/>
            <a:ext cx="8496944" cy="455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45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260647"/>
            <a:ext cx="8496945" cy="477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7"/>
          <p:cNvGrpSpPr/>
          <p:nvPr/>
        </p:nvGrpSpPr>
        <p:grpSpPr>
          <a:xfrm>
            <a:off x="0" y="2492896"/>
            <a:ext cx="9144000" cy="1440160"/>
            <a:chOff x="0" y="2276872"/>
            <a:chExt cx="9144000" cy="1440160"/>
          </a:xfrm>
        </p:grpSpPr>
        <p:sp>
          <p:nvSpPr>
            <p:cNvPr id="16" name="직사각형 15"/>
            <p:cNvSpPr/>
            <p:nvPr/>
          </p:nvSpPr>
          <p:spPr>
            <a:xfrm>
              <a:off x="0" y="2276872"/>
              <a:ext cx="9144000" cy="144016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5656" y="2636912"/>
              <a:ext cx="648072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</a:rPr>
                <a:t>페이지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시안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예제 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4(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대영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http://dae-y.com/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717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60648"/>
            <a:ext cx="8496944" cy="455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717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715" y="260648"/>
            <a:ext cx="8456397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45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260647"/>
            <a:ext cx="8496945" cy="477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7"/>
          <p:cNvGrpSpPr/>
          <p:nvPr/>
        </p:nvGrpSpPr>
        <p:grpSpPr>
          <a:xfrm>
            <a:off x="0" y="2492896"/>
            <a:ext cx="9144000" cy="1440160"/>
            <a:chOff x="0" y="2276872"/>
            <a:chExt cx="9144000" cy="1440160"/>
          </a:xfrm>
        </p:grpSpPr>
        <p:sp>
          <p:nvSpPr>
            <p:cNvPr id="16" name="직사각형 15"/>
            <p:cNvSpPr/>
            <p:nvPr/>
          </p:nvSpPr>
          <p:spPr>
            <a:xfrm>
              <a:off x="0" y="2276872"/>
              <a:ext cx="9144000" cy="144016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5656" y="2636912"/>
              <a:ext cx="648072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</a:rPr>
                <a:t>페이지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시안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예제 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5(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고려디자인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http://koreadesign.org/main.asp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716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7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45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260647"/>
            <a:ext cx="8496945" cy="477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7"/>
          <p:cNvGrpSpPr/>
          <p:nvPr/>
        </p:nvGrpSpPr>
        <p:grpSpPr>
          <a:xfrm>
            <a:off x="0" y="2492896"/>
            <a:ext cx="9144000" cy="1440160"/>
            <a:chOff x="0" y="2276872"/>
            <a:chExt cx="9144000" cy="1440160"/>
          </a:xfrm>
        </p:grpSpPr>
        <p:sp>
          <p:nvSpPr>
            <p:cNvPr id="16" name="직사각형 15"/>
            <p:cNvSpPr/>
            <p:nvPr/>
          </p:nvSpPr>
          <p:spPr>
            <a:xfrm>
              <a:off x="0" y="2276872"/>
              <a:ext cx="9144000" cy="144016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5656" y="2636912"/>
              <a:ext cx="648072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</a:rPr>
                <a:t>페이지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시안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예제 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5(DLA PIPER)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https://www.dlapiper.com/ko/korea/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7" y="260648"/>
            <a:ext cx="845639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7" y="260648"/>
            <a:ext cx="845639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1229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7" y="260648"/>
            <a:ext cx="845639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2884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717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7" y="260648"/>
            <a:ext cx="845639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2884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528" y="260648"/>
            <a:ext cx="8484096" cy="455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717" y="260648"/>
            <a:ext cx="845639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45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260647"/>
            <a:ext cx="8496945" cy="477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7"/>
          <p:cNvGrpSpPr/>
          <p:nvPr/>
        </p:nvGrpSpPr>
        <p:grpSpPr>
          <a:xfrm>
            <a:off x="0" y="2492896"/>
            <a:ext cx="9144000" cy="1440160"/>
            <a:chOff x="0" y="2276872"/>
            <a:chExt cx="9144000" cy="1440160"/>
          </a:xfrm>
        </p:grpSpPr>
        <p:sp>
          <p:nvSpPr>
            <p:cNvPr id="16" name="직사각형 15"/>
            <p:cNvSpPr/>
            <p:nvPr/>
          </p:nvSpPr>
          <p:spPr>
            <a:xfrm>
              <a:off x="0" y="2276872"/>
              <a:ext cx="9144000" cy="144016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5656" y="2636912"/>
              <a:ext cx="648072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</a:rPr>
                <a:t>페이지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시안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예제 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1(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법무법인 민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http://barolaw.com/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84563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45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260647"/>
            <a:ext cx="8496945" cy="477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9"/>
          <p:cNvGrpSpPr/>
          <p:nvPr/>
        </p:nvGrpSpPr>
        <p:grpSpPr>
          <a:xfrm>
            <a:off x="6876256" y="908720"/>
            <a:ext cx="648072" cy="878433"/>
            <a:chOff x="6876256" y="1556792"/>
            <a:chExt cx="792088" cy="1073640"/>
          </a:xfrm>
        </p:grpSpPr>
        <p:pic>
          <p:nvPicPr>
            <p:cNvPr id="7" name="Picture 4" descr="http://buddha21.org/krc/_i/ban000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76256" y="1988840"/>
              <a:ext cx="792088" cy="641592"/>
            </a:xfrm>
            <a:prstGeom prst="rect">
              <a:avLst/>
            </a:prstGeom>
            <a:noFill/>
          </p:spPr>
        </p:pic>
        <p:grpSp>
          <p:nvGrpSpPr>
            <p:cNvPr id="3" name="그룹 18"/>
            <p:cNvGrpSpPr/>
            <p:nvPr/>
          </p:nvGrpSpPr>
          <p:grpSpPr>
            <a:xfrm>
              <a:off x="6876256" y="1556792"/>
              <a:ext cx="792088" cy="369808"/>
              <a:chOff x="6876256" y="2276872"/>
              <a:chExt cx="792088" cy="36980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6876256" y="2301240"/>
                <a:ext cx="792088" cy="33567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76256" y="2564904"/>
                <a:ext cx="792088" cy="817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11"/>
              <p:cNvGrpSpPr/>
              <p:nvPr/>
            </p:nvGrpSpPr>
            <p:grpSpPr>
              <a:xfrm>
                <a:off x="6876256" y="2420888"/>
                <a:ext cx="792088" cy="216024"/>
                <a:chOff x="6948264" y="2420888"/>
                <a:chExt cx="643534" cy="360040"/>
              </a:xfrm>
            </p:grpSpPr>
            <p:pic>
              <p:nvPicPr>
                <p:cNvPr id="13" name="Picture 6" descr="http://buddha21.org/krc/_i/mmq10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948264" y="2420888"/>
                  <a:ext cx="317682" cy="360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buddha21.org/krc/_i/mmq30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264489" y="2420888"/>
                  <a:ext cx="327309" cy="3600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6948264" y="2276872"/>
                <a:ext cx="64807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" dirty="0" smtClean="0">
                    <a:solidFill>
                      <a:schemeClr val="bg1"/>
                    </a:solidFill>
                  </a:rPr>
                  <a:t>관련 사이트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590208"/>
            <a:ext cx="2893144" cy="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7"/>
          <p:cNvGrpSpPr/>
          <p:nvPr/>
        </p:nvGrpSpPr>
        <p:grpSpPr>
          <a:xfrm>
            <a:off x="0" y="2492896"/>
            <a:ext cx="9144000" cy="1440160"/>
            <a:chOff x="0" y="2276872"/>
            <a:chExt cx="9144000" cy="1440160"/>
          </a:xfrm>
        </p:grpSpPr>
        <p:sp>
          <p:nvSpPr>
            <p:cNvPr id="16" name="직사각형 15"/>
            <p:cNvSpPr/>
            <p:nvPr/>
          </p:nvSpPr>
          <p:spPr>
            <a:xfrm>
              <a:off x="0" y="2276872"/>
              <a:ext cx="9144000" cy="144016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5656" y="2636912"/>
              <a:ext cx="648072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</a:rPr>
                <a:t>페이지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시안 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예제 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2(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법무법인 호원</a:t>
              </a:r>
              <a:r>
                <a:rPr lang="en-US" altLang="ko-KR" sz="3200" b="1" dirty="0" smtClean="0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http://gamgakdesign.com/ok/howon/main.html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136</Words>
  <Application>Microsoft Office PowerPoint</Application>
  <PresentationFormat>화면 슬라이드 쇼(4:3)</PresentationFormat>
  <Paragraphs>44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Company>LG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user_</dc:creator>
  <cp:lastModifiedBy>user_</cp:lastModifiedBy>
  <cp:revision>3</cp:revision>
  <dcterms:created xsi:type="dcterms:W3CDTF">2016-01-28T23:05:05Z</dcterms:created>
  <dcterms:modified xsi:type="dcterms:W3CDTF">2016-03-31T07:25:38Z</dcterms:modified>
</cp:coreProperties>
</file>